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3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0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2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5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1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2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0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C14F-9ADF-4855-8D82-DE02941B2EB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2BAC-A135-4943-945B-389DB72E4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838201" y="721217"/>
            <a:ext cx="9516414" cy="96947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pPr algn="ctr" rtl="0">
              <a:buNone/>
            </a:pPr>
            <a:r>
              <a:rPr lang="en-GB" sz="3600" b="1" kern="10" spc="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000"/>
                    </a:gs>
                    <a:gs pos="100000">
                      <a:srgbClr val="FFC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/>
                <a:latin typeface="Broadway" panose="04040905080B02020502" pitchFamily="82" charset="0"/>
              </a:rPr>
              <a:t>OUR GOLDEN RULES</a:t>
            </a:r>
            <a:endParaRPr lang="en-GB" sz="3600" b="1" kern="10" spc="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C000"/>
                  </a:gs>
                  <a:gs pos="100000">
                    <a:srgbClr val="FFC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/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We </a:t>
            </a:r>
            <a:r>
              <a:rPr lang="en-GB" b="1" dirty="0" smtClean="0"/>
              <a:t>stay </a:t>
            </a:r>
            <a:r>
              <a:rPr lang="en-GB" b="1" dirty="0" smtClean="0"/>
              <a:t>safe</a:t>
            </a:r>
            <a:r>
              <a:rPr lang="en-GB" b="1" dirty="0"/>
              <a:t> </a:t>
            </a:r>
            <a:r>
              <a:rPr lang="en-GB" b="1" dirty="0" smtClean="0"/>
              <a:t>and look after each other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we wash our hands often for 20s and stay 2m apart at all times</a:t>
            </a:r>
            <a:endParaRPr lang="en-GB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We are kind and respectful, </a:t>
            </a:r>
            <a:r>
              <a:rPr lang="en-GB" i="1" dirty="0" smtClean="0">
                <a:solidFill>
                  <a:srgbClr val="FF0000"/>
                </a:solidFill>
              </a:rPr>
              <a:t>we don’t </a:t>
            </a:r>
            <a:r>
              <a:rPr lang="en-GB" i="1" dirty="0" smtClean="0">
                <a:solidFill>
                  <a:srgbClr val="FF0000"/>
                </a:solidFill>
              </a:rPr>
              <a:t>hurt anybody, including their feelings </a:t>
            </a:r>
            <a:endParaRPr lang="en-GB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We are honest, </a:t>
            </a:r>
            <a:r>
              <a:rPr lang="en-GB" i="1" dirty="0">
                <a:solidFill>
                  <a:srgbClr val="FF0000"/>
                </a:solidFill>
              </a:rPr>
              <a:t>we don’t cover up the </a:t>
            </a:r>
            <a:r>
              <a:rPr lang="en-GB" i="1" dirty="0" smtClean="0">
                <a:solidFill>
                  <a:srgbClr val="FF0000"/>
                </a:solidFill>
              </a:rPr>
              <a:t>truth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We </a:t>
            </a:r>
            <a:r>
              <a:rPr lang="en-GB" b="1" dirty="0"/>
              <a:t>work hard, </a:t>
            </a:r>
            <a:r>
              <a:rPr lang="en-GB" i="1" dirty="0">
                <a:solidFill>
                  <a:srgbClr val="FF0000"/>
                </a:solidFill>
              </a:rPr>
              <a:t>we don’t waste our own or other’s </a:t>
            </a:r>
            <a:r>
              <a:rPr lang="en-GB" i="1" dirty="0" smtClean="0">
                <a:solidFill>
                  <a:srgbClr val="FF0000"/>
                </a:solidFill>
              </a:rPr>
              <a:t>time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2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03" y="4671218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115" y="4671218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2112135"/>
            <a:ext cx="10001518" cy="32712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4000" b="1" dirty="0"/>
              <a:t>We listen to the person talking </a:t>
            </a:r>
            <a:endParaRPr lang="en-GB" sz="4000" dirty="0"/>
          </a:p>
          <a:p>
            <a:pPr lvl="0"/>
            <a:r>
              <a:rPr lang="en-GB" sz="4000" b="1" dirty="0"/>
              <a:t>We walk on pathways</a:t>
            </a:r>
            <a:endParaRPr lang="en-GB" sz="4000" dirty="0"/>
          </a:p>
          <a:p>
            <a:pPr lvl="0"/>
            <a:r>
              <a:rPr lang="en-GB" sz="4000" b="1" dirty="0"/>
              <a:t>We use kind hands and words</a:t>
            </a:r>
            <a:endParaRPr lang="en-GB" sz="4000" dirty="0"/>
          </a:p>
          <a:p>
            <a:pPr lvl="0"/>
            <a:r>
              <a:rPr lang="en-GB" sz="4000" b="1" dirty="0"/>
              <a:t>We use good manners </a:t>
            </a:r>
            <a:endParaRPr lang="en-GB" sz="4000" dirty="0"/>
          </a:p>
          <a:p>
            <a:pPr lvl="0"/>
            <a:r>
              <a:rPr lang="en-GB" sz="4000" b="1" dirty="0"/>
              <a:t>We stay in play zones </a:t>
            </a:r>
            <a:endParaRPr lang="en-GB" sz="4000" dirty="0"/>
          </a:p>
          <a:p>
            <a:pPr lvl="0"/>
            <a:r>
              <a:rPr lang="en-GB" sz="4000" b="1" dirty="0"/>
              <a:t>We follow adult instructions</a:t>
            </a:r>
            <a:endParaRPr lang="en-GB" sz="4000" dirty="0"/>
          </a:p>
          <a:p>
            <a:endParaRPr lang="en-GB" sz="40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491862" y="544805"/>
            <a:ext cx="6304410" cy="10943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pPr algn="ctr" rtl="0">
              <a:buNone/>
            </a:pPr>
            <a:r>
              <a:rPr lang="en-GB" sz="3600" b="1" kern="10" spc="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000"/>
                    </a:gs>
                    <a:gs pos="100000">
                      <a:srgbClr val="FFC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/>
                <a:latin typeface="Broadway" panose="04040905080B02020502" pitchFamily="82" charset="0"/>
              </a:rPr>
              <a:t>PLAYGROUND RULES</a:t>
            </a:r>
            <a:endParaRPr lang="en-GB" sz="3600" b="1" kern="10" spc="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C000"/>
                  </a:gs>
                  <a:gs pos="100000">
                    <a:srgbClr val="FFC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/>
              <a:latin typeface="Broadway" panose="04040905080B02020502" pitchFamily="82" charset="0"/>
            </a:endParaRPr>
          </a:p>
        </p:txBody>
      </p:sp>
      <p:pic>
        <p:nvPicPr>
          <p:cNvPr id="5" name="Picture 2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50" y="5383369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445" y="5269628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3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935"/>
            <a:ext cx="9807020" cy="36674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/>
              <a:t>We put our hand up if we need help</a:t>
            </a:r>
          </a:p>
          <a:p>
            <a:pPr lvl="0"/>
            <a:r>
              <a:rPr lang="en-GB" b="1" dirty="0"/>
              <a:t>We take all our rubbish home</a:t>
            </a:r>
          </a:p>
          <a:p>
            <a:pPr lvl="0"/>
            <a:r>
              <a:rPr lang="en-GB" b="1" dirty="0"/>
              <a:t>We put our lunchboxes back on the class trolley </a:t>
            </a:r>
          </a:p>
          <a:p>
            <a:pPr lvl="0"/>
            <a:r>
              <a:rPr lang="en-GB" b="1" dirty="0"/>
              <a:t>We use our indoor voices</a:t>
            </a:r>
          </a:p>
          <a:p>
            <a:pPr lvl="0"/>
            <a:r>
              <a:rPr lang="en-GB" b="1" dirty="0"/>
              <a:t>We use good manners</a:t>
            </a:r>
          </a:p>
          <a:p>
            <a:pPr lvl="0"/>
            <a:r>
              <a:rPr lang="en-GB" b="1" dirty="0"/>
              <a:t>We leave play equipment outside the hall </a:t>
            </a:r>
          </a:p>
          <a:p>
            <a:pPr lvl="0"/>
            <a:r>
              <a:rPr lang="en-GB" b="1" dirty="0"/>
              <a:t>We stay seated whilst we are eating our lunch</a:t>
            </a:r>
          </a:p>
          <a:p>
            <a:r>
              <a:rPr lang="en-GB" b="1" dirty="0"/>
              <a:t>EYFS/KS1 We put our hand up before we leave hall </a:t>
            </a:r>
          </a:p>
          <a:p>
            <a:endParaRPr lang="en-GB" dirty="0"/>
          </a:p>
        </p:txBody>
      </p:sp>
      <p:pic>
        <p:nvPicPr>
          <p:cNvPr id="4" name="Picture 2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01447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undersley RGB Small-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597" y="5501447"/>
            <a:ext cx="1095375" cy="1093788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785628" y="612293"/>
            <a:ext cx="8859592" cy="117716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C000"/>
              </a:extrusionClr>
              <a:contourClr>
                <a:srgbClr val="FFC000"/>
              </a:contourClr>
            </a:sp3d>
          </a:bodyPr>
          <a:lstStyle/>
          <a:p>
            <a:pPr algn="ctr" rtl="0">
              <a:buNone/>
            </a:pPr>
            <a:r>
              <a:rPr lang="en-GB" sz="3600" b="1" kern="10" spc="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000"/>
                    </a:gs>
                    <a:gs pos="100000">
                      <a:srgbClr val="FFC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/>
                <a:latin typeface="Broadway" panose="04040905080B02020502" pitchFamily="82" charset="0"/>
              </a:rPr>
              <a:t>Dining Hall RULES</a:t>
            </a:r>
            <a:endParaRPr lang="en-GB" sz="3600" b="1" kern="10" spc="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C000"/>
                  </a:gs>
                  <a:gs pos="100000">
                    <a:srgbClr val="FFC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/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155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Office Theme</vt:lpstr>
      <vt:lpstr>OUR GOLDEN RULES</vt:lpstr>
      <vt:lpstr>PowerPoint Presentation</vt:lpstr>
      <vt:lpstr>Dining Hall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GOLDEN RULES</dc:title>
  <dc:creator>HeadT</dc:creator>
  <cp:lastModifiedBy>E.Dawson</cp:lastModifiedBy>
  <cp:revision>9</cp:revision>
  <dcterms:created xsi:type="dcterms:W3CDTF">2016-09-11T20:19:39Z</dcterms:created>
  <dcterms:modified xsi:type="dcterms:W3CDTF">2020-05-26T17:43:56Z</dcterms:modified>
</cp:coreProperties>
</file>